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 id="262" r:id="rId12"/>
  </p:sldIdLst>
  <p:sldSz cy="10282225" cx="18280050"/>
  <p:notesSz cx="6858000" cy="9144000"/>
  <p:embeddedFontLst>
    <p:embeddedFont>
      <p:font typeface="Robot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6"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b7ae72171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b7ae72171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940982896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2940982896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97543e840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297543e84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63" cy="114606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63" cy="202466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89" cy="2963228"/>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36" cy="8024284"/>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3.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2.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143" name="Shape 143"/>
        <p:cNvGrpSpPr/>
        <p:nvPr/>
      </p:nvGrpSpPr>
      <p:grpSpPr>
        <a:xfrm>
          <a:off x="0" y="0"/>
          <a:ext cx="0" cy="0"/>
          <a:chOff x="0" y="0"/>
          <a:chExt cx="0" cy="0"/>
        </a:xfrm>
      </p:grpSpPr>
      <p:sp>
        <p:nvSpPr>
          <p:cNvPr id="144" name="Google Shape;144;p42"/>
          <p:cNvSpPr txBox="1"/>
          <p:nvPr/>
        </p:nvSpPr>
        <p:spPr>
          <a:xfrm>
            <a:off x="699950" y="3341800"/>
            <a:ext cx="16165800" cy="2113500"/>
          </a:xfrm>
          <a:prstGeom prst="rect">
            <a:avLst/>
          </a:prstGeom>
          <a:noFill/>
          <a:ln>
            <a:noFill/>
          </a:ln>
        </p:spPr>
        <p:txBody>
          <a:bodyPr anchorCtr="0" anchor="b" bIns="182750" lIns="182750" spcFirstLastPara="1" rIns="182750" wrap="square" tIns="182750">
            <a:noAutofit/>
          </a:bodyPr>
          <a:lstStyle/>
          <a:p>
            <a:pPr indent="0" lvl="0" marL="0" rtl="0" algn="l">
              <a:spcBef>
                <a:spcPts val="0"/>
              </a:spcBef>
              <a:spcAft>
                <a:spcPts val="0"/>
              </a:spcAft>
              <a:buNone/>
            </a:pPr>
            <a:r>
              <a:rPr lang="en" sz="9596">
                <a:solidFill>
                  <a:srgbClr val="FFFFFF"/>
                </a:solidFill>
                <a:latin typeface="Calibri"/>
                <a:ea typeface="Calibri"/>
                <a:cs typeface="Calibri"/>
                <a:sym typeface="Calibri"/>
              </a:rPr>
              <a:t>Taking a screenshot</a:t>
            </a:r>
            <a:endParaRPr sz="9596">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3"/>
          <p:cNvSpPr txBox="1"/>
          <p:nvPr>
            <p:ph type="title"/>
          </p:nvPr>
        </p:nvSpPr>
        <p:spPr>
          <a:xfrm>
            <a:off x="200555" y="34902"/>
            <a:ext cx="17637370" cy="1204319"/>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150" name="Google Shape;150;p43"/>
          <p:cNvSpPr txBox="1"/>
          <p:nvPr>
            <p:ph idx="4294967295" type="body"/>
          </p:nvPr>
        </p:nvSpPr>
        <p:spPr>
          <a:xfrm>
            <a:off x="421357" y="1777588"/>
            <a:ext cx="17416766" cy="8039384"/>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Screenshots</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The </a:t>
            </a:r>
            <a:r>
              <a:rPr lang="en" sz="3997">
                <a:solidFill>
                  <a:srgbClr val="434343"/>
                </a:solidFill>
                <a:latin typeface="Courier New"/>
                <a:ea typeface="Courier New"/>
                <a:cs typeface="Courier New"/>
                <a:sym typeface="Courier New"/>
              </a:rPr>
              <a:t>pyscreenshot</a:t>
            </a:r>
            <a:r>
              <a:rPr lang="en" sz="3997">
                <a:solidFill>
                  <a:srgbClr val="434343"/>
                </a:solidFill>
              </a:rPr>
              <a:t> library</a:t>
            </a:r>
            <a:endParaRPr sz="3997">
              <a:solidFill>
                <a:srgbClr val="434343"/>
              </a:solidFill>
            </a:endParaRPr>
          </a:p>
          <a:p>
            <a:pPr indent="-723085" lvl="0" marL="913585" marR="0" rtl="0" algn="l">
              <a:lnSpc>
                <a:spcPct val="115000"/>
              </a:lnSpc>
              <a:spcBef>
                <a:spcPts val="1600"/>
              </a:spcBef>
              <a:spcAft>
                <a:spcPts val="0"/>
              </a:spcAft>
              <a:buClr>
                <a:srgbClr val="434343"/>
              </a:buClr>
              <a:buSzPts val="3997"/>
              <a:buFont typeface="Calibri"/>
              <a:buChar char="●"/>
            </a:pPr>
            <a:r>
              <a:rPr lang="en" sz="3997">
                <a:solidFill>
                  <a:srgbClr val="434343"/>
                </a:solidFill>
              </a:rPr>
              <a:t>Code: take a screenshot</a:t>
            </a:r>
            <a:endParaRPr sz="3997">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4"/>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Screenshots</a:t>
            </a:r>
            <a:endParaRPr sz="4395"/>
          </a:p>
        </p:txBody>
      </p:sp>
      <p:pic>
        <p:nvPicPr>
          <p:cNvPr id="156" name="Google Shape;156;p44"/>
          <p:cNvPicPr preferRelativeResize="0"/>
          <p:nvPr/>
        </p:nvPicPr>
        <p:blipFill>
          <a:blip r:embed="rId3">
            <a:alphaModFix/>
          </a:blip>
          <a:stretch>
            <a:fillRect/>
          </a:stretch>
        </p:blipFill>
        <p:spPr>
          <a:xfrm>
            <a:off x="14384525" y="4691763"/>
            <a:ext cx="2189749" cy="2029126"/>
          </a:xfrm>
          <a:prstGeom prst="rect">
            <a:avLst/>
          </a:prstGeom>
          <a:noFill/>
          <a:ln>
            <a:noFill/>
          </a:ln>
        </p:spPr>
      </p:pic>
      <p:pic>
        <p:nvPicPr>
          <p:cNvPr id="157" name="Google Shape;157;p44"/>
          <p:cNvPicPr preferRelativeResize="0"/>
          <p:nvPr/>
        </p:nvPicPr>
        <p:blipFill rotWithShape="1">
          <a:blip r:embed="rId4">
            <a:alphaModFix/>
          </a:blip>
          <a:srcRect b="0" l="7089" r="0" t="0"/>
          <a:stretch/>
        </p:blipFill>
        <p:spPr>
          <a:xfrm>
            <a:off x="746300" y="2048725"/>
            <a:ext cx="12088625" cy="7315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45"/>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The </a:t>
            </a:r>
            <a:r>
              <a:rPr lang="en" sz="4395">
                <a:latin typeface="Courier New"/>
                <a:ea typeface="Courier New"/>
                <a:cs typeface="Courier New"/>
                <a:sym typeface="Courier New"/>
              </a:rPr>
              <a:t>pyscreenshot</a:t>
            </a:r>
            <a:r>
              <a:rPr lang="en" sz="4395"/>
              <a:t> library</a:t>
            </a:r>
            <a:endParaRPr sz="4395"/>
          </a:p>
        </p:txBody>
      </p:sp>
      <p:sp>
        <p:nvSpPr>
          <p:cNvPr id="163" name="Google Shape;163;p45"/>
          <p:cNvSpPr txBox="1"/>
          <p:nvPr>
            <p:ph idx="4294967295" type="body"/>
          </p:nvPr>
        </p:nvSpPr>
        <p:spPr>
          <a:xfrm>
            <a:off x="618875" y="1847175"/>
            <a:ext cx="14828400" cy="1437300"/>
          </a:xfrm>
          <a:prstGeom prst="rect">
            <a:avLst/>
          </a:prstGeom>
          <a:noFill/>
          <a:ln>
            <a:noFill/>
          </a:ln>
        </p:spPr>
        <p:txBody>
          <a:bodyPr anchorCtr="0" anchor="t" bIns="182675" lIns="182675" spcFirstLastPara="1" rIns="182675" wrap="square" tIns="182675">
            <a:noAutofit/>
          </a:bodyPr>
          <a:lstStyle/>
          <a:p>
            <a:pPr indent="-482409" lvl="0" marL="457200" marR="0" rtl="0" algn="l">
              <a:lnSpc>
                <a:spcPct val="115000"/>
              </a:lnSpc>
              <a:spcBef>
                <a:spcPts val="1600"/>
              </a:spcBef>
              <a:spcAft>
                <a:spcPts val="0"/>
              </a:spcAft>
              <a:buClr>
                <a:srgbClr val="434343"/>
              </a:buClr>
              <a:buSzPts val="3997"/>
              <a:buChar char="●"/>
            </a:pPr>
            <a:r>
              <a:rPr lang="en" sz="3997">
                <a:solidFill>
                  <a:srgbClr val="434343"/>
                </a:solidFill>
              </a:rPr>
              <a:t>The </a:t>
            </a:r>
            <a:r>
              <a:rPr lang="en" sz="3997">
                <a:solidFill>
                  <a:srgbClr val="434343"/>
                </a:solidFill>
                <a:latin typeface="Courier New"/>
                <a:ea typeface="Courier New"/>
                <a:cs typeface="Courier New"/>
                <a:sym typeface="Courier New"/>
              </a:rPr>
              <a:t>pyscreenshot</a:t>
            </a:r>
            <a:r>
              <a:rPr lang="en" sz="3997">
                <a:solidFill>
                  <a:srgbClr val="434343"/>
                </a:solidFill>
              </a:rPr>
              <a:t> library makes taking screenshots a charm</a:t>
            </a:r>
            <a:endParaRPr sz="3997">
              <a:solidFill>
                <a:srgbClr val="434343"/>
              </a:solidFill>
            </a:endParaRPr>
          </a:p>
        </p:txBody>
      </p:sp>
      <p:grpSp>
        <p:nvGrpSpPr>
          <p:cNvPr id="164" name="Google Shape;164;p45"/>
          <p:cNvGrpSpPr/>
          <p:nvPr/>
        </p:nvGrpSpPr>
        <p:grpSpPr>
          <a:xfrm>
            <a:off x="2094575" y="3451500"/>
            <a:ext cx="12757400" cy="2760600"/>
            <a:chOff x="2094575" y="3451500"/>
            <a:chExt cx="12757400" cy="2760600"/>
          </a:xfrm>
        </p:grpSpPr>
        <p:sp>
          <p:nvSpPr>
            <p:cNvPr id="165" name="Google Shape;165;p45"/>
            <p:cNvSpPr txBox="1"/>
            <p:nvPr/>
          </p:nvSpPr>
          <p:spPr>
            <a:xfrm>
              <a:off x="2094575" y="3451500"/>
              <a:ext cx="6236100" cy="1437300"/>
            </a:xfrm>
            <a:prstGeom prst="rect">
              <a:avLst/>
            </a:prstGeom>
            <a:noFill/>
            <a:ln>
              <a:noFill/>
            </a:ln>
          </p:spPr>
          <p:txBody>
            <a:bodyPr anchorCtr="0" anchor="t" bIns="182675" lIns="182675" spcFirstLastPara="1" rIns="182675" wrap="square" tIns="182675">
              <a:noAutofit/>
            </a:bodyPr>
            <a:lstStyle/>
            <a:p>
              <a:pPr indent="0" lvl="0" marL="0" rtl="0" algn="l">
                <a:lnSpc>
                  <a:spcPct val="115000"/>
                </a:lnSpc>
                <a:spcBef>
                  <a:spcPts val="1600"/>
                </a:spcBef>
                <a:spcAft>
                  <a:spcPts val="0"/>
                </a:spcAft>
                <a:buNone/>
              </a:pPr>
              <a:r>
                <a:rPr lang="en" sz="3997">
                  <a:solidFill>
                    <a:srgbClr val="434343"/>
                  </a:solidFill>
                  <a:latin typeface="Calibri"/>
                  <a:ea typeface="Calibri"/>
                  <a:cs typeface="Calibri"/>
                  <a:sym typeface="Calibri"/>
                </a:rPr>
                <a:t>Grab the whole screen</a:t>
              </a:r>
              <a:endParaRPr sz="3997">
                <a:solidFill>
                  <a:srgbClr val="434343"/>
                </a:solidFill>
                <a:latin typeface="Calibri"/>
                <a:ea typeface="Calibri"/>
                <a:cs typeface="Calibri"/>
                <a:sym typeface="Calibri"/>
              </a:endParaRPr>
            </a:p>
          </p:txBody>
        </p:sp>
        <p:sp>
          <p:nvSpPr>
            <p:cNvPr id="166" name="Google Shape;166;p45"/>
            <p:cNvSpPr txBox="1"/>
            <p:nvPr/>
          </p:nvSpPr>
          <p:spPr>
            <a:xfrm>
              <a:off x="7861675" y="3740400"/>
              <a:ext cx="6990300" cy="859500"/>
            </a:xfrm>
            <a:prstGeom prst="rect">
              <a:avLst/>
            </a:prstGeom>
            <a:solidFill>
              <a:srgbClr val="FFF2CC"/>
            </a:solidFill>
            <a:ln>
              <a:noFill/>
            </a:ln>
          </p:spPr>
          <p:txBody>
            <a:bodyPr anchorCtr="0" anchor="t" bIns="182675" lIns="182675" spcFirstLastPara="1" rIns="182675" wrap="square" tIns="182675">
              <a:noAutofit/>
            </a:bodyPr>
            <a:lstStyle/>
            <a:p>
              <a:pPr indent="0" lvl="0" marL="0" rtl="0" algn="l">
                <a:lnSpc>
                  <a:spcPct val="115000"/>
                </a:lnSpc>
                <a:spcBef>
                  <a:spcPts val="0"/>
                </a:spcBef>
                <a:spcAft>
                  <a:spcPts val="0"/>
                </a:spcAft>
                <a:buNone/>
              </a:pPr>
              <a:r>
                <a:rPr b="1" lang="en" sz="2800">
                  <a:solidFill>
                    <a:srgbClr val="434343"/>
                  </a:solidFill>
                  <a:latin typeface="Courier New"/>
                  <a:ea typeface="Courier New"/>
                  <a:cs typeface="Courier New"/>
                  <a:sym typeface="Courier New"/>
                </a:rPr>
                <a:t>ImageGrab.grab()</a:t>
              </a:r>
              <a:endParaRPr b="1" sz="2800">
                <a:solidFill>
                  <a:srgbClr val="434343"/>
                </a:solidFill>
                <a:latin typeface="Courier New"/>
                <a:ea typeface="Courier New"/>
                <a:cs typeface="Courier New"/>
                <a:sym typeface="Courier New"/>
              </a:endParaRPr>
            </a:p>
          </p:txBody>
        </p:sp>
        <p:sp>
          <p:nvSpPr>
            <p:cNvPr id="167" name="Google Shape;167;p45"/>
            <p:cNvSpPr txBox="1"/>
            <p:nvPr/>
          </p:nvSpPr>
          <p:spPr>
            <a:xfrm>
              <a:off x="2170775" y="4594500"/>
              <a:ext cx="6236100" cy="1437300"/>
            </a:xfrm>
            <a:prstGeom prst="rect">
              <a:avLst/>
            </a:prstGeom>
            <a:noFill/>
            <a:ln>
              <a:noFill/>
            </a:ln>
          </p:spPr>
          <p:txBody>
            <a:bodyPr anchorCtr="0" anchor="t" bIns="182675" lIns="182675" spcFirstLastPara="1" rIns="182675" wrap="square" tIns="182675">
              <a:noAutofit/>
            </a:bodyPr>
            <a:lstStyle/>
            <a:p>
              <a:pPr indent="0" lvl="0" marL="0" rtl="0" algn="l">
                <a:lnSpc>
                  <a:spcPct val="115000"/>
                </a:lnSpc>
                <a:spcBef>
                  <a:spcPts val="1600"/>
                </a:spcBef>
                <a:spcAft>
                  <a:spcPts val="0"/>
                </a:spcAft>
                <a:buNone/>
              </a:pPr>
              <a:r>
                <a:rPr lang="en" sz="3997">
                  <a:solidFill>
                    <a:srgbClr val="434343"/>
                  </a:solidFill>
                  <a:latin typeface="Calibri"/>
                  <a:ea typeface="Calibri"/>
                  <a:cs typeface="Calibri"/>
                  <a:sym typeface="Calibri"/>
                </a:rPr>
                <a:t>Grab a bounding box</a:t>
              </a:r>
              <a:endParaRPr sz="3997">
                <a:solidFill>
                  <a:srgbClr val="434343"/>
                </a:solidFill>
                <a:latin typeface="Calibri"/>
                <a:ea typeface="Calibri"/>
                <a:cs typeface="Calibri"/>
                <a:sym typeface="Calibri"/>
              </a:endParaRPr>
            </a:p>
          </p:txBody>
        </p:sp>
        <p:sp>
          <p:nvSpPr>
            <p:cNvPr id="168" name="Google Shape;168;p45"/>
            <p:cNvSpPr txBox="1"/>
            <p:nvPr/>
          </p:nvSpPr>
          <p:spPr>
            <a:xfrm>
              <a:off x="7861675" y="4883400"/>
              <a:ext cx="6990300" cy="1328700"/>
            </a:xfrm>
            <a:prstGeom prst="rect">
              <a:avLst/>
            </a:prstGeom>
            <a:solidFill>
              <a:srgbClr val="D9EAD3"/>
            </a:solidFill>
            <a:ln>
              <a:noFill/>
            </a:ln>
          </p:spPr>
          <p:txBody>
            <a:bodyPr anchorCtr="0" anchor="t" bIns="182675" lIns="182675" spcFirstLastPara="1" rIns="182675" wrap="square" tIns="182675">
              <a:noAutofit/>
            </a:bodyPr>
            <a:lstStyle/>
            <a:p>
              <a:pPr indent="0" lvl="0" marL="0" rtl="0" algn="l">
                <a:lnSpc>
                  <a:spcPct val="115000"/>
                </a:lnSpc>
                <a:spcBef>
                  <a:spcPts val="0"/>
                </a:spcBef>
                <a:spcAft>
                  <a:spcPts val="0"/>
                </a:spcAft>
                <a:buNone/>
              </a:pPr>
              <a:r>
                <a:rPr b="1" lang="en" sz="2800">
                  <a:solidFill>
                    <a:srgbClr val="434343"/>
                  </a:solidFill>
                  <a:latin typeface="Courier New"/>
                  <a:ea typeface="Courier New"/>
                  <a:cs typeface="Courier New"/>
                  <a:sym typeface="Courier New"/>
                </a:rPr>
                <a:t>ImageGrab.grab(left, upper,  </a:t>
              </a:r>
              <a:endParaRPr b="1" sz="28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2800">
                  <a:solidFill>
                    <a:srgbClr val="434343"/>
                  </a:solidFill>
                  <a:latin typeface="Courier New"/>
                  <a:ea typeface="Courier New"/>
                  <a:cs typeface="Courier New"/>
                  <a:sym typeface="Courier New"/>
                </a:rPr>
                <a:t>               right, bottom)</a:t>
              </a:r>
              <a:endParaRPr b="1" sz="2800">
                <a:solidFill>
                  <a:srgbClr val="434343"/>
                </a:solidFill>
                <a:latin typeface="Courier New"/>
                <a:ea typeface="Courier New"/>
                <a:cs typeface="Courier New"/>
                <a:sym typeface="Courier New"/>
              </a:endParaRPr>
            </a:p>
          </p:txBody>
        </p:sp>
      </p:grpSp>
      <p:sp>
        <p:nvSpPr>
          <p:cNvPr id="169" name="Google Shape;169;p45"/>
          <p:cNvSpPr txBox="1"/>
          <p:nvPr>
            <p:ph idx="4294967295" type="body"/>
          </p:nvPr>
        </p:nvSpPr>
        <p:spPr>
          <a:xfrm>
            <a:off x="618875" y="6726650"/>
            <a:ext cx="14828400" cy="1437300"/>
          </a:xfrm>
          <a:prstGeom prst="rect">
            <a:avLst/>
          </a:prstGeom>
          <a:noFill/>
          <a:ln>
            <a:noFill/>
          </a:ln>
        </p:spPr>
        <p:txBody>
          <a:bodyPr anchorCtr="0" anchor="t" bIns="182675" lIns="182675" spcFirstLastPara="1" rIns="182675" wrap="square" tIns="182675">
            <a:noAutofit/>
          </a:bodyPr>
          <a:lstStyle/>
          <a:p>
            <a:pPr indent="-482409" lvl="0" marL="457200" marR="0" rtl="0" algn="l">
              <a:lnSpc>
                <a:spcPct val="115000"/>
              </a:lnSpc>
              <a:spcBef>
                <a:spcPts val="1600"/>
              </a:spcBef>
              <a:spcAft>
                <a:spcPts val="0"/>
              </a:spcAft>
              <a:buClr>
                <a:srgbClr val="434343"/>
              </a:buClr>
              <a:buSzPts val="3997"/>
              <a:buChar char="●"/>
            </a:pPr>
            <a:r>
              <a:rPr lang="en" sz="3997">
                <a:solidFill>
                  <a:srgbClr val="434343"/>
                </a:solidFill>
              </a:rPr>
              <a:t>As usual install with:  </a:t>
            </a:r>
            <a:r>
              <a:rPr lang="en" sz="3997">
                <a:solidFill>
                  <a:srgbClr val="434343"/>
                </a:solidFill>
                <a:latin typeface="Courier New"/>
                <a:ea typeface="Courier New"/>
                <a:cs typeface="Courier New"/>
                <a:sym typeface="Courier New"/>
              </a:rPr>
              <a:t>pip install pyscreenshot</a:t>
            </a:r>
            <a:endParaRPr sz="3997">
              <a:solidFill>
                <a:srgbClr val="43434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46"/>
          <p:cNvSpPr txBox="1"/>
          <p:nvPr>
            <p:ph type="title"/>
          </p:nvPr>
        </p:nvSpPr>
        <p:spPr>
          <a:xfrm>
            <a:off x="980311" y="976048"/>
            <a:ext cx="16060561" cy="8177812"/>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Code: take a screenshot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47"/>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180" name="Google Shape;180;p47"/>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Screenshots</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The </a:t>
            </a:r>
            <a:r>
              <a:rPr lang="en" sz="3997">
                <a:solidFill>
                  <a:srgbClr val="434343"/>
                </a:solidFill>
                <a:latin typeface="Courier New"/>
                <a:ea typeface="Courier New"/>
                <a:cs typeface="Courier New"/>
                <a:sym typeface="Courier New"/>
              </a:rPr>
              <a:t>pyscreenshot</a:t>
            </a:r>
            <a:r>
              <a:rPr lang="en" sz="3997">
                <a:solidFill>
                  <a:srgbClr val="434343"/>
                </a:solidFill>
              </a:rPr>
              <a:t> library</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Code: take a screenshot</a:t>
            </a:r>
            <a:endParaRPr sz="3997">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48"/>
          <p:cNvSpPr txBox="1"/>
          <p:nvPr>
            <p:ph type="ctrTitle"/>
          </p:nvPr>
        </p:nvSpPr>
        <p:spPr>
          <a:xfrm>
            <a:off x="780954" y="3636866"/>
            <a:ext cx="16436587" cy="1866336"/>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Parsing QR codes</a:t>
            </a:r>
            <a:endParaRPr b="0" i="0" sz="9596" u="none" cap="none" strike="noStrike">
              <a:solidFill>
                <a:schemeClr val="lt1"/>
              </a:solidFill>
              <a:latin typeface="Calibri"/>
              <a:ea typeface="Calibri"/>
              <a:cs typeface="Calibri"/>
              <a:sym typeface="Calibri"/>
            </a:endParaRPr>
          </a:p>
        </p:txBody>
      </p:sp>
      <p:sp>
        <p:nvSpPr>
          <p:cNvPr id="186" name="Google Shape;186;p48"/>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